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jpg" ContentType="image/jpg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491" y="684307"/>
            <a:ext cx="9955009" cy="124795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4752" y="2202814"/>
            <a:ext cx="10084282" cy="43606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50819" y="161925"/>
            <a:ext cx="11264265" cy="6329045"/>
            <a:chOff x="550819" y="161925"/>
            <a:chExt cx="11264265" cy="63290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819" y="280257"/>
              <a:ext cx="11264112" cy="621048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499424" y="161924"/>
              <a:ext cx="3315970" cy="5095875"/>
            </a:xfrm>
            <a:custGeom>
              <a:avLst/>
              <a:gdLst/>
              <a:ahLst/>
              <a:cxnLst/>
              <a:rect l="l" t="t" r="r" b="b"/>
              <a:pathLst>
                <a:path w="3315970" h="5095875">
                  <a:moveTo>
                    <a:pt x="2953067" y="3570630"/>
                  </a:moveTo>
                  <a:lnTo>
                    <a:pt x="0" y="3570630"/>
                  </a:lnTo>
                  <a:lnTo>
                    <a:pt x="0" y="5095875"/>
                  </a:lnTo>
                  <a:lnTo>
                    <a:pt x="2953067" y="5095875"/>
                  </a:lnTo>
                  <a:lnTo>
                    <a:pt x="2953067" y="3570630"/>
                  </a:lnTo>
                  <a:close/>
                </a:path>
                <a:path w="3315970" h="5095875">
                  <a:moveTo>
                    <a:pt x="3315512" y="0"/>
                  </a:moveTo>
                  <a:lnTo>
                    <a:pt x="1738858" y="0"/>
                  </a:lnTo>
                  <a:lnTo>
                    <a:pt x="1738858" y="1568627"/>
                  </a:lnTo>
                  <a:lnTo>
                    <a:pt x="3315512" y="1568627"/>
                  </a:lnTo>
                  <a:lnTo>
                    <a:pt x="3315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46028" y="4352074"/>
              <a:ext cx="406400" cy="406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472" y="365125"/>
            <a:ext cx="11234343" cy="55714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95958" y="189224"/>
            <a:ext cx="11160760" cy="6301740"/>
            <a:chOff x="695958" y="189224"/>
            <a:chExt cx="11160760" cy="63017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5958" y="261063"/>
              <a:ext cx="11160696" cy="5929873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9024073" y="5906122"/>
              <a:ext cx="2832735" cy="584835"/>
            </a:xfrm>
            <a:custGeom>
              <a:avLst/>
              <a:gdLst/>
              <a:ahLst/>
              <a:cxnLst/>
              <a:rect l="l" t="t" r="r" b="b"/>
              <a:pathLst>
                <a:path w="2832734" h="584835">
                  <a:moveTo>
                    <a:pt x="2832582" y="0"/>
                  </a:moveTo>
                  <a:lnTo>
                    <a:pt x="0" y="0"/>
                  </a:lnTo>
                  <a:lnTo>
                    <a:pt x="0" y="584619"/>
                  </a:lnTo>
                  <a:lnTo>
                    <a:pt x="2832582" y="584619"/>
                  </a:lnTo>
                  <a:lnTo>
                    <a:pt x="28325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13238" y="189224"/>
              <a:ext cx="1543418" cy="15931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28799"/>
            <a:ext cx="10515600" cy="64625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57516" y="257417"/>
            <a:ext cx="11233150" cy="4720590"/>
            <a:chOff x="457516" y="257417"/>
            <a:chExt cx="11233150" cy="47205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516" y="257417"/>
              <a:ext cx="11196624" cy="472051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19283" y="4188091"/>
              <a:ext cx="406400" cy="4064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61067" y="257417"/>
              <a:ext cx="1929231" cy="2006091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941533" y="5633961"/>
            <a:ext cx="9825990" cy="1000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"/>
                <a:cs typeface="Arial"/>
              </a:rPr>
              <a:t>Thank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you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for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attending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the</a:t>
            </a:r>
            <a:r>
              <a:rPr dirty="0" sz="3200" spc="-2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Manorfield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MTC</a:t>
            </a:r>
            <a:r>
              <a:rPr dirty="0" sz="3200" spc="-1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workshop </a:t>
            </a:r>
            <a:r>
              <a:rPr dirty="0" sz="3200">
                <a:latin typeface="Arial"/>
                <a:cs typeface="Arial"/>
              </a:rPr>
              <a:t>and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we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hope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it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has</a:t>
            </a:r>
            <a:r>
              <a:rPr dirty="0" sz="3200" spc="-10">
                <a:latin typeface="Arial"/>
                <a:cs typeface="Arial"/>
              </a:rPr>
              <a:t> </a:t>
            </a:r>
            <a:r>
              <a:rPr dirty="0" sz="3200">
                <a:latin typeface="Arial"/>
                <a:cs typeface="Arial"/>
              </a:rPr>
              <a:t>been</a:t>
            </a:r>
            <a:r>
              <a:rPr dirty="0" sz="3200" spc="-5">
                <a:latin typeface="Arial"/>
                <a:cs typeface="Arial"/>
              </a:rPr>
              <a:t> </a:t>
            </a:r>
            <a:r>
              <a:rPr dirty="0" sz="3200" spc="-10">
                <a:latin typeface="Arial"/>
                <a:cs typeface="Arial"/>
              </a:rPr>
              <a:t>useful.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220134" y="376638"/>
            <a:ext cx="9549130" cy="6223000"/>
            <a:chOff x="1220134" y="376638"/>
            <a:chExt cx="9549130" cy="6223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3339" y="376638"/>
              <a:ext cx="9345333" cy="622267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579916" y="3602037"/>
              <a:ext cx="348615" cy="328295"/>
            </a:xfrm>
            <a:custGeom>
              <a:avLst/>
              <a:gdLst/>
              <a:ahLst/>
              <a:cxnLst/>
              <a:rect l="l" t="t" r="r" b="b"/>
              <a:pathLst>
                <a:path w="348614" h="328295">
                  <a:moveTo>
                    <a:pt x="348343" y="0"/>
                  </a:moveTo>
                  <a:lnTo>
                    <a:pt x="0" y="0"/>
                  </a:lnTo>
                  <a:lnTo>
                    <a:pt x="0" y="327698"/>
                  </a:lnTo>
                  <a:lnTo>
                    <a:pt x="348343" y="327698"/>
                  </a:lnTo>
                  <a:lnTo>
                    <a:pt x="3483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579916" y="3602037"/>
              <a:ext cx="348615" cy="328295"/>
            </a:xfrm>
            <a:custGeom>
              <a:avLst/>
              <a:gdLst/>
              <a:ahLst/>
              <a:cxnLst/>
              <a:rect l="l" t="t" r="r" b="b"/>
              <a:pathLst>
                <a:path w="348614" h="328295">
                  <a:moveTo>
                    <a:pt x="0" y="0"/>
                  </a:moveTo>
                  <a:lnTo>
                    <a:pt x="348343" y="0"/>
                  </a:lnTo>
                  <a:lnTo>
                    <a:pt x="348343" y="327698"/>
                  </a:lnTo>
                  <a:lnTo>
                    <a:pt x="0" y="327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0134" y="5532437"/>
              <a:ext cx="406400" cy="406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075960" y="467281"/>
            <a:ext cx="9837420" cy="5958205"/>
            <a:chOff x="1075960" y="467281"/>
            <a:chExt cx="9837420" cy="59582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467281"/>
              <a:ext cx="9388843" cy="595789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5960" y="5990882"/>
              <a:ext cx="406400" cy="406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9514" y="365125"/>
            <a:ext cx="9954285" cy="62905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740" y="365125"/>
            <a:ext cx="11541824" cy="58041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445" y="301289"/>
            <a:ext cx="10585218" cy="61948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021" y="165440"/>
            <a:ext cx="11030775" cy="63274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8101" y="5417908"/>
            <a:ext cx="10515600" cy="106640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992" y="373686"/>
            <a:ext cx="11240008" cy="49094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8399" y="365123"/>
            <a:ext cx="11967845" cy="6127750"/>
            <a:chOff x="58399" y="365123"/>
            <a:chExt cx="11967845" cy="61277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99" y="365123"/>
              <a:ext cx="11967273" cy="498636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41950" y="1506512"/>
              <a:ext cx="11283950" cy="845819"/>
            </a:xfrm>
            <a:custGeom>
              <a:avLst/>
              <a:gdLst/>
              <a:ahLst/>
              <a:cxnLst/>
              <a:rect l="l" t="t" r="r" b="b"/>
              <a:pathLst>
                <a:path w="11283950" h="845819">
                  <a:moveTo>
                    <a:pt x="11283721" y="0"/>
                  </a:moveTo>
                  <a:lnTo>
                    <a:pt x="0" y="0"/>
                  </a:lnTo>
                  <a:lnTo>
                    <a:pt x="0" y="845337"/>
                  </a:lnTo>
                  <a:lnTo>
                    <a:pt x="11283721" y="845337"/>
                  </a:lnTo>
                  <a:lnTo>
                    <a:pt x="11283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3960" y="4668900"/>
              <a:ext cx="4149839" cy="182397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9541" y="5718987"/>
              <a:ext cx="406400" cy="406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2025-11-12T13:38:59Z</dcterms:created>
  <dcterms:modified xsi:type="dcterms:W3CDTF">2025-11-12T13:38:59Z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2025-11-12T00:00:00Z</vt:filetime>
  </property>
  <property fmtid="{D5CDD505-2E9C-101B-9397-08002B2CF9AE}" pid="3" name="LastSaved">
    <vt:filetime>2025-11-12T00:00:00Z</vt:filetime>
  </property>
  <property fmtid="{D5CDD505-2E9C-101B-9397-08002B2CF9AE}" pid="4" name="Producer">
    <vt:lpwstr>3-Heights(TM) PDF Security Shell 4.8.25.2 (http://www.pdf-tools.com)</vt:lpwstr>
  </property>
</Properties>
</file>